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F27BE-7F2A-462A-A9DD-98357471B6E2}" type="datetimeFigureOut">
              <a:rPr lang="en-US" smtClean="0"/>
              <a:t>5/6/2010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E723-F886-4521-8605-4813E0D8C5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F27BE-7F2A-462A-A9DD-98357471B6E2}" type="datetimeFigureOut">
              <a:rPr lang="en-US" smtClean="0"/>
              <a:t>5/6/2010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E723-F886-4521-8605-4813E0D8C5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F27BE-7F2A-462A-A9DD-98357471B6E2}" type="datetimeFigureOut">
              <a:rPr lang="en-US" smtClean="0"/>
              <a:t>5/6/2010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E723-F886-4521-8605-4813E0D8C5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F27BE-7F2A-462A-A9DD-98357471B6E2}" type="datetimeFigureOut">
              <a:rPr lang="en-US" smtClean="0"/>
              <a:t>5/6/2010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E723-F886-4521-8605-4813E0D8C5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F27BE-7F2A-462A-A9DD-98357471B6E2}" type="datetimeFigureOut">
              <a:rPr lang="en-US" smtClean="0"/>
              <a:t>5/6/2010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E723-F886-4521-8605-4813E0D8C5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F27BE-7F2A-462A-A9DD-98357471B6E2}" type="datetimeFigureOut">
              <a:rPr lang="en-US" smtClean="0"/>
              <a:t>5/6/2010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E723-F886-4521-8605-4813E0D8C5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F27BE-7F2A-462A-A9DD-98357471B6E2}" type="datetimeFigureOut">
              <a:rPr lang="en-US" smtClean="0"/>
              <a:t>5/6/2010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E723-F886-4521-8605-4813E0D8C5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F27BE-7F2A-462A-A9DD-98357471B6E2}" type="datetimeFigureOut">
              <a:rPr lang="en-US" smtClean="0"/>
              <a:t>5/6/2010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E723-F886-4521-8605-4813E0D8C5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F27BE-7F2A-462A-A9DD-98357471B6E2}" type="datetimeFigureOut">
              <a:rPr lang="en-US" smtClean="0"/>
              <a:t>5/6/2010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E723-F886-4521-8605-4813E0D8C5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F27BE-7F2A-462A-A9DD-98357471B6E2}" type="datetimeFigureOut">
              <a:rPr lang="en-US" smtClean="0"/>
              <a:t>5/6/2010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E723-F886-4521-8605-4813E0D8C5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F27BE-7F2A-462A-A9DD-98357471B6E2}" type="datetimeFigureOut">
              <a:rPr lang="en-US" smtClean="0"/>
              <a:t>5/6/2010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E723-F886-4521-8605-4813E0D8C5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F27BE-7F2A-462A-A9DD-98357471B6E2}" type="datetimeFigureOut">
              <a:rPr lang="en-US" smtClean="0"/>
              <a:t>5/6/2010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0E723-F886-4521-8605-4813E0D8C53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://www.google.com/imgres?imgurl=http://farm1.static.flickr.com/217/497455908_195fffd1ef.jpg&amp;imgrefurl=http://www.flickr.com/photos/majikthise/497455908/&amp;usg=__ZV9ZF1_L9-bNxZnTlAV0jTxsLG0=&amp;h=462&amp;w=500&amp;sz=178&amp;hl=en&amp;start=1&amp;sig2=eP6E98JqR996yH5bDNejzQ&amp;um=1&amp;itbs=1&amp;tbnid=ahgG3ZrW03YkdM:&amp;tbnh=120&amp;tbnw=130&amp;prev=/images%3Fq%3Dmartin%2Bluther%2Bking%2Bjr%2Bbirthplace%26um%3D1%26hl%3Den%26rlz%3D1R2GGLL_enUS344%26tbs%3Disch:1&amp;ei=9_PiS9b-OYeGNPCotbsC" TargetMode="External"/><Relationship Id="rId7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hyperlink" Target="http://www.mariononline.com/04/holidays/blackhistory/images/mlk_bus.jpg" TargetMode="External"/><Relationship Id="rId4" Type="http://schemas.openxmlformats.org/officeDocument/2006/relationships/image" Target="../media/image2.jpeg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92000">
              <a:schemeClr val="accent1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800" y="533400"/>
            <a:ext cx="571500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</a:ln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Imprint MT Shadow" pitchFamily="82" charset="0"/>
              </a:rPr>
              <a:t>Dr. Martin Luther King, Jr.</a:t>
            </a:r>
            <a:endParaRPr lang="en-US" sz="3200" dirty="0">
              <a:latin typeface="Imprint MT Shadow" pitchFamily="82" charset="0"/>
            </a:endParaRPr>
          </a:p>
        </p:txBody>
      </p:sp>
      <p:pic>
        <p:nvPicPr>
          <p:cNvPr id="11266" name="Picture 2" descr="https://www.stanford.edu/group/ic/cgi-bin/drupal2/files/ml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81000" y="228600"/>
            <a:ext cx="1143000" cy="1447800"/>
          </a:xfrm>
          <a:prstGeom prst="ellipse">
            <a:avLst/>
          </a:prstGeom>
          <a:ln w="63500" cap="rnd">
            <a:solidFill>
              <a:schemeClr val="tx2">
                <a:lumMod val="40000"/>
                <a:lumOff val="60000"/>
              </a:schemeClr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6" name="Rectangle 5"/>
          <p:cNvSpPr/>
          <p:nvPr/>
        </p:nvSpPr>
        <p:spPr>
          <a:xfrm>
            <a:off x="218975" y="5486400"/>
            <a:ext cx="2194560" cy="228600"/>
          </a:xfrm>
          <a:prstGeom prst="rect">
            <a:avLst/>
          </a:prstGeom>
          <a:solidFill>
            <a:schemeClr val="accent3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ular Callout 6"/>
          <p:cNvSpPr/>
          <p:nvPr/>
        </p:nvSpPr>
        <p:spPr>
          <a:xfrm>
            <a:off x="304800" y="4038600"/>
            <a:ext cx="1143000" cy="1143000"/>
          </a:xfrm>
          <a:prstGeom prst="wedgeRectCallout">
            <a:avLst>
              <a:gd name="adj1" fmla="val -58727"/>
              <a:gd name="adj2" fmla="val 79342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900" b="1" dirty="0" smtClean="0">
                <a:solidFill>
                  <a:schemeClr val="bg1"/>
                </a:solidFill>
              </a:rPr>
              <a:t>Born</a:t>
            </a:r>
            <a:r>
              <a:rPr lang="en-US" sz="900" dirty="0" smtClean="0">
                <a:solidFill>
                  <a:schemeClr val="bg1"/>
                </a:solidFill>
              </a:rPr>
              <a:t> on January 15, 1929. </a:t>
            </a:r>
            <a:br>
              <a:rPr lang="en-US" sz="900" dirty="0" smtClean="0">
                <a:solidFill>
                  <a:schemeClr val="bg1"/>
                </a:solidFill>
              </a:rPr>
            </a:br>
            <a:r>
              <a:rPr lang="en-US" sz="900" b="1" dirty="0" smtClean="0">
                <a:solidFill>
                  <a:schemeClr val="bg1"/>
                </a:solidFill>
              </a:rPr>
              <a:t>Parents: </a:t>
            </a:r>
            <a:r>
              <a:rPr lang="en-US" sz="900" dirty="0" smtClean="0">
                <a:solidFill>
                  <a:schemeClr val="bg1"/>
                </a:solidFill>
              </a:rPr>
              <a:t>The Reverend and Mrs. Martin Luther King, Sr. </a:t>
            </a:r>
            <a:br>
              <a:rPr lang="en-US" sz="900" dirty="0" smtClean="0">
                <a:solidFill>
                  <a:schemeClr val="bg1"/>
                </a:solidFill>
              </a:rPr>
            </a:br>
            <a:r>
              <a:rPr lang="en-US" sz="900" b="1" dirty="0" smtClean="0">
                <a:solidFill>
                  <a:schemeClr val="bg1"/>
                </a:solidFill>
              </a:rPr>
              <a:t>Home: </a:t>
            </a:r>
            <a:r>
              <a:rPr lang="en-US" sz="900" dirty="0" smtClean="0">
                <a:solidFill>
                  <a:schemeClr val="bg1"/>
                </a:solidFill>
              </a:rPr>
              <a:t>Atlanta, Georgia.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7772400" y="3962400"/>
            <a:ext cx="1143000" cy="1143000"/>
          </a:xfrm>
          <a:prstGeom prst="wedgeRectCallout">
            <a:avLst>
              <a:gd name="adj1" fmla="val 55799"/>
              <a:gd name="adj2" fmla="val 82711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900" b="1" dirty="0" smtClean="0">
                <a:solidFill>
                  <a:schemeClr val="bg1"/>
                </a:solidFill>
              </a:rPr>
              <a:t>Died </a:t>
            </a:r>
            <a:r>
              <a:rPr lang="en-US" sz="900" dirty="0" smtClean="0">
                <a:solidFill>
                  <a:schemeClr val="bg1"/>
                </a:solidFill>
              </a:rPr>
              <a:t>on April 4, 1968. </a:t>
            </a:r>
            <a:br>
              <a:rPr lang="en-US" sz="900" dirty="0" smtClean="0">
                <a:solidFill>
                  <a:schemeClr val="bg1"/>
                </a:solidFill>
              </a:rPr>
            </a:br>
            <a:r>
              <a:rPr lang="en-US" sz="900" b="1" dirty="0" smtClean="0">
                <a:solidFill>
                  <a:schemeClr val="bg1"/>
                </a:solidFill>
              </a:rPr>
              <a:t>Location:  </a:t>
            </a:r>
            <a:r>
              <a:rPr lang="en-US" sz="900" dirty="0" smtClean="0">
                <a:solidFill>
                  <a:schemeClr val="bg1"/>
                </a:solidFill>
              </a:rPr>
              <a:t>Memphis, Tennessee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117672" y="5825928"/>
            <a:ext cx="498855" cy="27699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1929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8595122" y="5825928"/>
            <a:ext cx="498855" cy="27699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1968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rot="16200000">
            <a:off x="3013272" y="5825928"/>
            <a:ext cx="498855" cy="27699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1955</a:t>
            </a:r>
          </a:p>
        </p:txBody>
      </p:sp>
      <p:sp>
        <p:nvSpPr>
          <p:cNvPr id="12" name="Rectangular Callout 11"/>
          <p:cNvSpPr/>
          <p:nvPr/>
        </p:nvSpPr>
        <p:spPr>
          <a:xfrm>
            <a:off x="2057400" y="3962400"/>
            <a:ext cx="1143000" cy="1143000"/>
          </a:xfrm>
          <a:prstGeom prst="wedgeRectCallout">
            <a:avLst>
              <a:gd name="adj1" fmla="val 56642"/>
              <a:gd name="adj2" fmla="val 86079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900" dirty="0" smtClean="0">
                <a:solidFill>
                  <a:schemeClr val="bg1"/>
                </a:solidFill>
              </a:rPr>
              <a:t>Martin joins the bus boycott after Rosa Parks was arrested on December 1, 1955.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3" name="Rectangular Callout 12"/>
          <p:cNvSpPr/>
          <p:nvPr/>
        </p:nvSpPr>
        <p:spPr>
          <a:xfrm>
            <a:off x="6019800" y="3962400"/>
            <a:ext cx="1143000" cy="1143000"/>
          </a:xfrm>
          <a:prstGeom prst="wedgeRectCallout">
            <a:avLst>
              <a:gd name="adj1" fmla="val 29694"/>
              <a:gd name="adj2" fmla="val 87763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900" dirty="0" smtClean="0">
                <a:solidFill>
                  <a:schemeClr val="bg1"/>
                </a:solidFill>
              </a:rPr>
              <a:t>Martin arrested in Birmingham, Alabama on April 12, 1963.  He wrote his </a:t>
            </a:r>
            <a:r>
              <a:rPr lang="en-US" sz="900" u="sng" dirty="0" smtClean="0">
                <a:solidFill>
                  <a:schemeClr val="bg1"/>
                </a:solidFill>
              </a:rPr>
              <a:t>Letters from Birmingham Jail</a:t>
            </a:r>
            <a:r>
              <a:rPr lang="en-US" sz="900" dirty="0" smtClean="0">
                <a:solidFill>
                  <a:schemeClr val="bg1"/>
                </a:solidFill>
              </a:rPr>
              <a:t> at this time.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4" name="Rectangular Callout 13"/>
          <p:cNvSpPr/>
          <p:nvPr/>
        </p:nvSpPr>
        <p:spPr>
          <a:xfrm>
            <a:off x="4191000" y="3962400"/>
            <a:ext cx="1143000" cy="1143000"/>
          </a:xfrm>
          <a:prstGeom prst="wedgeRectCallout">
            <a:avLst>
              <a:gd name="adj1" fmla="val 33904"/>
              <a:gd name="adj2" fmla="val 83553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900" dirty="0" smtClean="0">
                <a:solidFill>
                  <a:schemeClr val="bg1"/>
                </a:solidFill>
              </a:rPr>
              <a:t>Visited India to study Mohandas Gandhi's philosophy of nonviolence. 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 rot="16200000">
            <a:off x="6670872" y="5825928"/>
            <a:ext cx="498855" cy="27699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1963</a:t>
            </a:r>
          </a:p>
        </p:txBody>
      </p:sp>
      <p:sp>
        <p:nvSpPr>
          <p:cNvPr id="16" name="TextBox 15"/>
          <p:cNvSpPr txBox="1"/>
          <p:nvPr/>
        </p:nvSpPr>
        <p:spPr>
          <a:xfrm rot="16200000">
            <a:off x="4918272" y="5825928"/>
            <a:ext cx="498855" cy="27699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1958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753950" y="6363100"/>
            <a:ext cx="1295400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Freestyle Script" pitchFamily="66" charset="0"/>
              </a:rPr>
              <a:t>By Mr. Biggs</a:t>
            </a:r>
            <a:endParaRPr lang="en-US" sz="2000" dirty="0">
              <a:latin typeface="Freestyle Script" pitchFamily="66" charset="0"/>
            </a:endParaRPr>
          </a:p>
        </p:txBody>
      </p:sp>
      <p:pic>
        <p:nvPicPr>
          <p:cNvPr id="11268" name="Picture 4" descr="http://t2.gstatic.com/images?q=tbn:ahgG3ZrW03YkdM:http://farm1.static.flickr.com/217/497455908_195fffd1ef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2743200"/>
            <a:ext cx="1238250" cy="114300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270" name="Picture 6" descr="See full size image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5000" y="2838650"/>
            <a:ext cx="1415728" cy="98107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272" name="Picture 8" descr="Mlk-gandhi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14800" y="2057400"/>
            <a:ext cx="1219200" cy="18288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274" name="Picture 10" descr="Martin Luther King, Jr. arrested, Montgomery, Alabama, 1958, as Mrs. King looks terrified - Photograph by Charles Moore"/>
          <p:cNvPicPr>
            <a:picLocks noChangeAspect="1" noChangeArrowheads="1"/>
          </p:cNvPicPr>
          <p:nvPr/>
        </p:nvPicPr>
        <p:blipFill>
          <a:blip r:embed="rId8" cstate="print"/>
          <a:srcRect b="7143"/>
          <a:stretch>
            <a:fillRect/>
          </a:stretch>
        </p:blipFill>
        <p:spPr bwMode="auto">
          <a:xfrm>
            <a:off x="5791200" y="2819400"/>
            <a:ext cx="1533625" cy="990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276" name="Picture 12" descr="mlk_jr_slaying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467600" y="2743200"/>
            <a:ext cx="1524000" cy="109591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3" name="Rectangle 22"/>
          <p:cNvSpPr/>
          <p:nvPr/>
        </p:nvSpPr>
        <p:spPr>
          <a:xfrm>
            <a:off x="2428775" y="5486400"/>
            <a:ext cx="2194560" cy="228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617725" y="5486400"/>
            <a:ext cx="2194560" cy="2286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820300" y="5486400"/>
            <a:ext cx="2194560" cy="228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80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St Thomas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phil_biggs</dc:creator>
  <cp:lastModifiedBy>phil_biggs</cp:lastModifiedBy>
  <cp:revision>9</cp:revision>
  <dcterms:created xsi:type="dcterms:W3CDTF">2010-05-06T16:09:18Z</dcterms:created>
  <dcterms:modified xsi:type="dcterms:W3CDTF">2010-05-06T17:14:46Z</dcterms:modified>
</cp:coreProperties>
</file>