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27BE-7F2A-462A-A9DD-98357471B6E2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E723-F886-4521-8605-4813E0D8C5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com/imgres?imgurl=http://farm1.static.flickr.com/217/497455908_195fffd1ef.jpg&amp;imgrefurl=http://www.flickr.com/photos/majikthise/497455908/&amp;usg=__ZV9ZF1_L9-bNxZnTlAV0jTxsLG0=&amp;h=462&amp;w=500&amp;sz=178&amp;hl=en&amp;start=1&amp;sig2=eP6E98JqR996yH5bDNejzQ&amp;um=1&amp;itbs=1&amp;tbnid=ahgG3ZrW03YkdM:&amp;tbnh=120&amp;tbnw=130&amp;prev=/images%3Fq%3Dmartin%2Bluther%2Bking%2Bjr%2Bbirthplace%26um%3D1%26hl%3Den%26rlz%3D1R2GGLL_enUS344%26tbs%3Disch:1&amp;ei=9_PiS9b-OYeGNPCotbsC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mariononline.com/04/holidays/blackhistory/images/mlk_bus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2000">
              <a:schemeClr val="accent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33400"/>
            <a:ext cx="5715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Imprint MT Shadow" pitchFamily="82" charset="0"/>
              </a:rPr>
              <a:t>Dr. Martin Luther King, Jr.</a:t>
            </a:r>
            <a:endParaRPr lang="en-US" sz="3200" dirty="0">
              <a:latin typeface="Imprint MT Shadow" pitchFamily="82" charset="0"/>
            </a:endParaRPr>
          </a:p>
        </p:txBody>
      </p:sp>
      <p:pic>
        <p:nvPicPr>
          <p:cNvPr id="11266" name="Picture 2" descr="https://www.stanford.edu/group/ic/cgi-bin/drupal2/files/ml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1000" y="228600"/>
            <a:ext cx="1143000" cy="1447800"/>
          </a:xfrm>
          <a:prstGeom prst="ellipse">
            <a:avLst/>
          </a:prstGeom>
          <a:ln w="63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18975" y="5486400"/>
            <a:ext cx="219456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304800" y="4038600"/>
            <a:ext cx="1143000" cy="1143000"/>
          </a:xfrm>
          <a:prstGeom prst="wedgeRectCallout">
            <a:avLst>
              <a:gd name="adj1" fmla="val -58727"/>
              <a:gd name="adj2" fmla="val 79342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bg1"/>
                </a:solidFill>
              </a:rPr>
              <a:t>Born</a:t>
            </a:r>
            <a:r>
              <a:rPr lang="en-US" sz="900" dirty="0" smtClean="0">
                <a:solidFill>
                  <a:schemeClr val="bg1"/>
                </a:solidFill>
              </a:rPr>
              <a:t> on January 15, 1929. </a:t>
            </a:r>
            <a:br>
              <a:rPr lang="en-US" sz="900" dirty="0" smtClean="0">
                <a:solidFill>
                  <a:schemeClr val="bg1"/>
                </a:solidFill>
              </a:rPr>
            </a:br>
            <a:r>
              <a:rPr lang="en-US" sz="900" b="1" dirty="0" smtClean="0">
                <a:solidFill>
                  <a:schemeClr val="bg1"/>
                </a:solidFill>
              </a:rPr>
              <a:t>Parents: </a:t>
            </a:r>
            <a:r>
              <a:rPr lang="en-US" sz="900" dirty="0" smtClean="0">
                <a:solidFill>
                  <a:schemeClr val="bg1"/>
                </a:solidFill>
              </a:rPr>
              <a:t>The Reverend and Mrs. Martin Luther King, Sr. </a:t>
            </a:r>
            <a:br>
              <a:rPr lang="en-US" sz="900" dirty="0" smtClean="0">
                <a:solidFill>
                  <a:schemeClr val="bg1"/>
                </a:solidFill>
              </a:rPr>
            </a:br>
            <a:r>
              <a:rPr lang="en-US" sz="900" b="1" dirty="0" smtClean="0">
                <a:solidFill>
                  <a:schemeClr val="bg1"/>
                </a:solidFill>
              </a:rPr>
              <a:t>Home: </a:t>
            </a:r>
            <a:r>
              <a:rPr lang="en-US" sz="900" dirty="0" smtClean="0">
                <a:solidFill>
                  <a:schemeClr val="bg1"/>
                </a:solidFill>
              </a:rPr>
              <a:t>Atlanta, Georgia.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772400" y="3962400"/>
            <a:ext cx="1143000" cy="1143000"/>
          </a:xfrm>
          <a:prstGeom prst="wedgeRectCallout">
            <a:avLst>
              <a:gd name="adj1" fmla="val 55799"/>
              <a:gd name="adj2" fmla="val 8271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bg1"/>
                </a:solidFill>
              </a:rPr>
              <a:t>Died </a:t>
            </a:r>
            <a:r>
              <a:rPr lang="en-US" sz="900" dirty="0" smtClean="0">
                <a:solidFill>
                  <a:schemeClr val="bg1"/>
                </a:solidFill>
              </a:rPr>
              <a:t>on April 4, 1968. </a:t>
            </a:r>
            <a:br>
              <a:rPr lang="en-US" sz="900" dirty="0" smtClean="0">
                <a:solidFill>
                  <a:schemeClr val="bg1"/>
                </a:solidFill>
              </a:rPr>
            </a:br>
            <a:r>
              <a:rPr lang="en-US" sz="900" b="1" dirty="0" smtClean="0">
                <a:solidFill>
                  <a:schemeClr val="bg1"/>
                </a:solidFill>
              </a:rPr>
              <a:t>Location:  </a:t>
            </a:r>
            <a:r>
              <a:rPr lang="en-US" sz="900" dirty="0" smtClean="0">
                <a:solidFill>
                  <a:schemeClr val="bg1"/>
                </a:solidFill>
              </a:rPr>
              <a:t>Memphis, Tennessee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17672" y="5825928"/>
            <a:ext cx="49885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1929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595122" y="5825928"/>
            <a:ext cx="49885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1968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013272" y="5825928"/>
            <a:ext cx="49885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1955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057400" y="3962400"/>
            <a:ext cx="1143000" cy="1143000"/>
          </a:xfrm>
          <a:prstGeom prst="wedgeRectCallout">
            <a:avLst>
              <a:gd name="adj1" fmla="val 56642"/>
              <a:gd name="adj2" fmla="val 8607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bg1"/>
                </a:solidFill>
              </a:rPr>
              <a:t>Martin joins the bus boycott after Rosa Parks was arrested on December 1, 1955.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019800" y="3962400"/>
            <a:ext cx="1143000" cy="1143000"/>
          </a:xfrm>
          <a:prstGeom prst="wedgeRectCallout">
            <a:avLst>
              <a:gd name="adj1" fmla="val 29694"/>
              <a:gd name="adj2" fmla="val 877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bg1"/>
                </a:solidFill>
              </a:rPr>
              <a:t>Martin arrested in Birmingham, Alabama on April 12, 1963.  He wrote his </a:t>
            </a:r>
            <a:r>
              <a:rPr lang="en-US" sz="900" u="sng" dirty="0" smtClean="0">
                <a:solidFill>
                  <a:schemeClr val="bg1"/>
                </a:solidFill>
              </a:rPr>
              <a:t>Letters from Birmingham Jail</a:t>
            </a:r>
            <a:r>
              <a:rPr lang="en-US" sz="900" dirty="0" smtClean="0">
                <a:solidFill>
                  <a:schemeClr val="bg1"/>
                </a:solidFill>
              </a:rPr>
              <a:t> at this time.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191000" y="3962400"/>
            <a:ext cx="1143000" cy="1143000"/>
          </a:xfrm>
          <a:prstGeom prst="wedgeRectCallout">
            <a:avLst>
              <a:gd name="adj1" fmla="val 33904"/>
              <a:gd name="adj2" fmla="val 8355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bg1"/>
                </a:solidFill>
              </a:rPr>
              <a:t>Visited India to study Mohandas Gandhi's philosophy of nonviolence. 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670872" y="5825928"/>
            <a:ext cx="49885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1963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918272" y="5825928"/>
            <a:ext cx="498855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1958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3950" y="6363100"/>
            <a:ext cx="12954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eestyle Script" pitchFamily="66" charset="0"/>
              </a:rPr>
              <a:t>By Mr. Biggs</a:t>
            </a:r>
            <a:endParaRPr lang="en-US" sz="2000" dirty="0">
              <a:latin typeface="Freestyle Script" pitchFamily="66" charset="0"/>
            </a:endParaRPr>
          </a:p>
        </p:txBody>
      </p:sp>
      <p:pic>
        <p:nvPicPr>
          <p:cNvPr id="11268" name="Picture 4" descr="http://t2.gstatic.com/images?q=tbn:ahgG3ZrW03YkdM:http://farm1.static.flickr.com/217/497455908_195fffd1ef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1238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70" name="Picture 6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2838650"/>
            <a:ext cx="1415728" cy="981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72" name="Picture 8" descr="Mlk-gandh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2057400"/>
            <a:ext cx="1219200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74" name="Picture 10" descr="Martin Luther King, Jr. arrested, Montgomery, Alabama, 1958, as Mrs. King looks terrified - Photograph by Charles Moore"/>
          <p:cNvPicPr>
            <a:picLocks noChangeAspect="1" noChangeArrowheads="1"/>
          </p:cNvPicPr>
          <p:nvPr/>
        </p:nvPicPr>
        <p:blipFill>
          <a:blip r:embed="rId8" cstate="print"/>
          <a:srcRect b="7143"/>
          <a:stretch>
            <a:fillRect/>
          </a:stretch>
        </p:blipFill>
        <p:spPr bwMode="auto">
          <a:xfrm>
            <a:off x="5791200" y="2819400"/>
            <a:ext cx="1533625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76" name="Picture 12" descr="mlk_jr_slayin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67600" y="2743200"/>
            <a:ext cx="1524000" cy="1095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" name="Rectangle 22"/>
          <p:cNvSpPr/>
          <p:nvPr/>
        </p:nvSpPr>
        <p:spPr>
          <a:xfrm>
            <a:off x="2428775" y="5486400"/>
            <a:ext cx="219456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17725" y="5486400"/>
            <a:ext cx="2194560" cy="228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20300" y="5486400"/>
            <a:ext cx="219456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 Thomas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phil_biggs</dc:creator>
  <cp:lastModifiedBy>phil_biggs</cp:lastModifiedBy>
  <cp:revision>9</cp:revision>
  <dcterms:created xsi:type="dcterms:W3CDTF">2010-05-06T16:09:18Z</dcterms:created>
  <dcterms:modified xsi:type="dcterms:W3CDTF">2010-05-06T17:14:46Z</dcterms:modified>
</cp:coreProperties>
</file>